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8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B49A"/>
    <a:srgbClr val="79B9A1"/>
    <a:srgbClr val="B2B2B2"/>
    <a:srgbClr val="FF99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9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1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3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40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6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69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2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0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0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B8E08-DF3D-4606-A8F3-7BF43943E710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10AA0-3212-43E3-954D-FABA0BC7B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0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" t="3901" r="2097" b="4113"/>
          <a:stretch/>
        </p:blipFill>
        <p:spPr>
          <a:xfrm>
            <a:off x="-78660" y="-521110"/>
            <a:ext cx="12408311" cy="7476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432206">
            <a:off x="2438400" y="3866108"/>
            <a:ext cx="10186220" cy="273921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g-BG" sz="3600" b="1" dirty="0">
                <a:solidFill>
                  <a:schemeClr val="bg1"/>
                </a:solidFill>
              </a:rPr>
              <a:t>Професионална гимназия по механоелектротехника </a:t>
            </a:r>
          </a:p>
          <a:p>
            <a:pPr algn="ctr"/>
            <a:r>
              <a:rPr lang="bg-BG" sz="6000" b="1" dirty="0">
                <a:solidFill>
                  <a:schemeClr val="bg1"/>
                </a:solidFill>
              </a:rPr>
              <a:t>„Ген. Иван Бъчваров</a:t>
            </a:r>
            <a:r>
              <a:rPr lang="bg-BG" sz="5400" b="1" dirty="0">
                <a:solidFill>
                  <a:schemeClr val="bg1"/>
                </a:solidFill>
              </a:rPr>
              <a:t>“</a:t>
            </a:r>
            <a:endParaRPr lang="bg-BG" sz="3600" b="1" i="1" dirty="0">
              <a:solidFill>
                <a:schemeClr val="bg1"/>
              </a:solidFill>
            </a:endParaRPr>
          </a:p>
          <a:p>
            <a:pPr algn="ctr"/>
            <a:r>
              <a:rPr lang="bg-BG" sz="4000" b="1" i="1" dirty="0">
                <a:solidFill>
                  <a:schemeClr val="bg1"/>
                </a:solidFill>
              </a:rPr>
              <a:t>Севлиево</a:t>
            </a:r>
            <a:endParaRPr lang="bg-BG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4" t="14011" r="18652" b="30396"/>
          <a:stretch/>
        </p:blipFill>
        <p:spPr>
          <a:xfrm>
            <a:off x="10872132" y="-109058"/>
            <a:ext cx="1319868" cy="161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5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A4426E2-E1CB-4BA8-AF13-9E4CF81F0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6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E005FAA-6849-48BE-9867-033B80DAA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483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CB444FC-D5F1-4CE0-BA1A-FC99B3D98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473" y="5299310"/>
            <a:ext cx="1505527" cy="150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</TotalTime>
  <Words>11</Words>
  <Application>Microsoft Office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Darina</dc:creator>
  <cp:lastModifiedBy>Ivanichka Terzieva</cp:lastModifiedBy>
  <cp:revision>42</cp:revision>
  <dcterms:created xsi:type="dcterms:W3CDTF">2026-03-25T12:22:46Z</dcterms:created>
  <dcterms:modified xsi:type="dcterms:W3CDTF">2026-03-30T11:26:22Z</dcterms:modified>
</cp:coreProperties>
</file>